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5119350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7B4"/>
    <a:srgbClr val="F83898"/>
    <a:srgbClr val="CC3300"/>
    <a:srgbClr val="FFCCFF"/>
    <a:srgbClr val="EEB542"/>
    <a:srgbClr val="FF9900"/>
    <a:srgbClr val="CC0000"/>
    <a:srgbClr val="FEF1E6"/>
    <a:srgbClr val="FFFF66"/>
    <a:srgbClr val="FE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84"/>
      </p:cViewPr>
      <p:guideLst>
        <p:guide orient="horz" pos="3369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7375"/>
          </a:xfrm>
          <a:prstGeom prst="rect">
            <a:avLst/>
          </a:prstGeom>
        </p:spPr>
        <p:txBody>
          <a:bodyPr vert="horz" lIns="62980" tIns="31490" rIns="62980" bIns="31490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7375"/>
          </a:xfrm>
          <a:prstGeom prst="rect">
            <a:avLst/>
          </a:prstGeom>
        </p:spPr>
        <p:txBody>
          <a:bodyPr vert="horz" lIns="62980" tIns="31490" rIns="62980" bIns="31490" rtlCol="0"/>
          <a:lstStyle>
            <a:lvl1pPr algn="r">
              <a:defRPr sz="800"/>
            </a:lvl1pPr>
          </a:lstStyle>
          <a:p>
            <a:fld id="{0C596C62-B8BE-4017-90E3-9CBB76CEA3E2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1425"/>
            <a:ext cx="47339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0" tIns="31490" rIns="62980" bIns="314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2" y="4777215"/>
            <a:ext cx="5438792" cy="3908730"/>
          </a:xfrm>
          <a:prstGeom prst="rect">
            <a:avLst/>
          </a:prstGeom>
        </p:spPr>
        <p:txBody>
          <a:bodyPr vert="horz" lIns="62980" tIns="31490" rIns="62980" bIns="314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264"/>
            <a:ext cx="2946058" cy="497375"/>
          </a:xfrm>
          <a:prstGeom prst="rect">
            <a:avLst/>
          </a:prstGeom>
        </p:spPr>
        <p:txBody>
          <a:bodyPr vert="horz" lIns="62980" tIns="31490" rIns="62980" bIns="31490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530" y="9429264"/>
            <a:ext cx="2946058" cy="497375"/>
          </a:xfrm>
          <a:prstGeom prst="rect">
            <a:avLst/>
          </a:prstGeom>
        </p:spPr>
        <p:txBody>
          <a:bodyPr vert="horz" lIns="62980" tIns="31490" rIns="62980" bIns="31490" rtlCol="0" anchor="b"/>
          <a:lstStyle>
            <a:lvl1pPr algn="r">
              <a:defRPr sz="800"/>
            </a:lvl1pPr>
          </a:lstStyle>
          <a:p>
            <a:fld id="{59D2CAA5-A727-4A97-9E9C-AA8A7875D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2pPr>
    <a:lvl3pPr marL="914231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3pPr>
    <a:lvl4pPr marL="1371348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4pPr>
    <a:lvl5pPr marL="1828464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5pPr>
    <a:lvl6pPr marL="2285579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6pPr>
    <a:lvl7pPr marL="2742696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7pPr>
    <a:lvl8pPr marL="3199812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8pPr>
    <a:lvl9pPr marL="3656927" algn="l" defTabSz="914231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8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3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99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1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3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79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0EE8-508C-425B-B91E-418715389D9C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7E83-AC81-4CC4-9884-2872820DEB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33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77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19CEDF03-33CB-464E-B39B-B9F9274FEC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5" t="-892" b="8121"/>
          <a:stretch/>
        </p:blipFill>
        <p:spPr>
          <a:xfrm>
            <a:off x="-2897746" y="-1497640"/>
            <a:ext cx="18017096" cy="12920648"/>
          </a:xfrm>
          <a:prstGeom prst="rect">
            <a:avLst/>
          </a:prstGeom>
        </p:spPr>
      </p:pic>
      <p:sp>
        <p:nvSpPr>
          <p:cNvPr id="64" name="テキスト ボックス 39">
            <a:extLst>
              <a:ext uri="{FF2B5EF4-FFF2-40B4-BE49-F238E27FC236}">
                <a16:creationId xmlns:a16="http://schemas.microsoft.com/office/drawing/2014/main" id="{7BE14C1D-7F1B-4280-87C5-0307A99704CC}"/>
              </a:ext>
            </a:extLst>
          </p:cNvPr>
          <p:cNvSpPr txBox="1"/>
          <p:nvPr/>
        </p:nvSpPr>
        <p:spPr>
          <a:xfrm>
            <a:off x="2280610" y="9506449"/>
            <a:ext cx="4202438" cy="3488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129306" tIns="64653" rIns="129306" bIns="6465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100" kern="100" dirty="0">
                <a:solidFill>
                  <a:srgbClr val="FFFF00"/>
                </a:solidFill>
                <a:latin typeface="HGP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100" kern="100" dirty="0">
              <a:solidFill>
                <a:srgbClr val="FFFF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チーム</a:t>
            </a:r>
            <a:r>
              <a:rPr lang="en-US" sz="1100" kern="100" dirty="0" err="1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caap</a:t>
            </a:r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は</a:t>
            </a:r>
            <a:r>
              <a:rPr 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as a cafe</a:t>
            </a:r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をベースとするアートワーク集団です。既存のアートワークにはないアプローチで</a:t>
            </a:r>
            <a:r>
              <a:rPr lang="en-US" altLang="ja-JP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自由な発想</a:t>
            </a:r>
            <a:r>
              <a:rPr lang="en-US" altLang="ja-JP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』『</a:t>
            </a:r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心の開放</a:t>
            </a:r>
            <a:r>
              <a:rPr lang="en-US" altLang="ja-JP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』</a:t>
            </a:r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を目指します。お子さま、大人の方、認知症のある方、</a:t>
            </a:r>
            <a:r>
              <a:rPr lang="ja-JP" altLang="en-US" sz="1100" kern="100" dirty="0" err="1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障がいを</a:t>
            </a:r>
            <a:r>
              <a:rPr lang="ja-JP" altLang="en-US" sz="1100" kern="100" dirty="0">
                <a:solidFill>
                  <a:srgbClr val="FFFF00"/>
                </a:solidFill>
                <a:ea typeface="HGPｺﾞｼｯｸE" panose="020B0900000000000000" pitchFamily="50" charset="-128"/>
                <a:cs typeface="Times New Roman" panose="02020603050405020304" pitchFamily="18" charset="0"/>
              </a:rPr>
              <a:t>持つ方がともに楽しめる空間を創っていきます。</a:t>
            </a:r>
            <a:endParaRPr lang="ja-JP" altLang="en-US" sz="1100" kern="100" dirty="0">
              <a:solidFill>
                <a:srgbClr val="FFFF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400" kern="100" dirty="0">
                <a:solidFill>
                  <a:srgbClr val="FFFF00"/>
                </a:solidFill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400" kern="100" dirty="0">
              <a:solidFill>
                <a:srgbClr val="FFFF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95BE0CB1-5370-4C72-BD19-817E25AD8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22" y="9552591"/>
            <a:ext cx="1698363" cy="1017293"/>
          </a:xfrm>
          <a:prstGeom prst="rect">
            <a:avLst/>
          </a:prstGeom>
        </p:spPr>
      </p:pic>
      <p:sp>
        <p:nvSpPr>
          <p:cNvPr id="66" name="テキスト ボックス 40">
            <a:extLst>
              <a:ext uri="{FF2B5EF4-FFF2-40B4-BE49-F238E27FC236}">
                <a16:creationId xmlns:a16="http://schemas.microsoft.com/office/drawing/2014/main" id="{1696C5D7-23E2-433B-9A54-D71C2455284E}"/>
              </a:ext>
            </a:extLst>
          </p:cNvPr>
          <p:cNvSpPr txBox="1"/>
          <p:nvPr/>
        </p:nvSpPr>
        <p:spPr>
          <a:xfrm>
            <a:off x="5952191" y="7369242"/>
            <a:ext cx="7118075" cy="2330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129306" tIns="64653" rIns="129306" bIns="6465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時間　１４：００～１５：３０</a:t>
            </a:r>
            <a:endParaRPr lang="en-US" altLang="ja-JP" b="1" kern="100" dirty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場所</a:t>
            </a:r>
            <a:r>
              <a:rPr lang="ja-JP" altLang="en-US" sz="2400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  </a:t>
            </a:r>
            <a:r>
              <a:rPr lang="en-US" sz="2400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as a café</a:t>
            </a:r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en-US" b="1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参加費　５００円</a:t>
            </a:r>
            <a:endParaRPr lang="ja-JP" altLang="en-US" b="1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要予約です。</a:t>
            </a:r>
            <a:endParaRPr lang="en-US" altLang="ja-JP" b="1" kern="100" dirty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あやの里</a:t>
            </a:r>
            <a:r>
              <a:rPr lang="en-US" altLang="ja-JP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r>
              <a:rPr lang="ja-JP" altLang="en-US" b="1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へお電話にてお申込みください♪</a:t>
            </a:r>
            <a:endParaRPr lang="ja-JP" altLang="en-US" b="1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980" kern="100" dirty="0">
                <a:latin typeface="HG丸ｺﾞｼｯｸM-PRO" panose="020F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980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8CAF9C4-9B6D-4871-99E4-473B6B7BBAFA}"/>
              </a:ext>
            </a:extLst>
          </p:cNvPr>
          <p:cNvSpPr txBox="1"/>
          <p:nvPr/>
        </p:nvSpPr>
        <p:spPr>
          <a:xfrm>
            <a:off x="1337987" y="6422747"/>
            <a:ext cx="4075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latin typeface="Bodoni MT Black" panose="02070A03080606020203" pitchFamily="18" charset="0"/>
              </a:rPr>
              <a:t>2018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C03FF45-2EEA-4977-8639-989EE710A021}"/>
              </a:ext>
            </a:extLst>
          </p:cNvPr>
          <p:cNvSpPr txBox="1"/>
          <p:nvPr/>
        </p:nvSpPr>
        <p:spPr>
          <a:xfrm>
            <a:off x="1197216" y="7420187"/>
            <a:ext cx="54402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>
                <a:latin typeface="Bodoni MT Black" panose="02070A03080606020203" pitchFamily="18" charset="0"/>
              </a:rPr>
              <a:t>1.21(</a:t>
            </a:r>
            <a:r>
              <a:rPr kumimoji="1" lang="ja-JP" altLang="en-US" sz="7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9600" dirty="0">
                <a:latin typeface="Bodoni MT Black" panose="02070A03080606020203" pitchFamily="18" charset="0"/>
              </a:rPr>
              <a:t>)</a:t>
            </a:r>
            <a:endParaRPr kumimoji="1" lang="ja-JP" altLang="en-US" sz="9600" dirty="0">
              <a:latin typeface="Bodoni MT Black" panose="02070A03080606020203" pitchFamily="18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CA2F43E-FD05-49BE-AF39-C81C45512C8C}"/>
              </a:ext>
            </a:extLst>
          </p:cNvPr>
          <p:cNvSpPr txBox="1"/>
          <p:nvPr/>
        </p:nvSpPr>
        <p:spPr>
          <a:xfrm>
            <a:off x="1197216" y="799912"/>
            <a:ext cx="1419356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絵画の中にいる犬達の様子をみんなで覗いてみよう！</a:t>
            </a:r>
            <a:endParaRPr kumimoji="1" lang="en-US" altLang="ja-JP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絵画に</a:t>
            </a:r>
            <a:endParaRPr kumimoji="1" lang="en-US" altLang="ja-JP" sz="10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住んでいる</a:t>
            </a:r>
            <a:endParaRPr kumimoji="1" lang="en-US" altLang="ja-JP" sz="10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犬たち</a:t>
            </a:r>
            <a:endParaRPr kumimoji="1" lang="en-US" altLang="ja-JP" sz="10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D9686A7-4BC3-4292-BBC3-DC244B665461}"/>
              </a:ext>
            </a:extLst>
          </p:cNvPr>
          <p:cNvSpPr/>
          <p:nvPr/>
        </p:nvSpPr>
        <p:spPr>
          <a:xfrm>
            <a:off x="7855888" y="8989847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atin typeface="HGPｺﾞｼｯｸM" panose="020B0600000000000000" pitchFamily="50" charset="-128"/>
                <a:cs typeface="Times New Roman" panose="02020603050405020304" pitchFamily="18" charset="0"/>
              </a:rPr>
              <a:t>096-360-3511</a:t>
            </a:r>
            <a:r>
              <a:rPr lang="ja-JP" altLang="ja-JP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　担当　西村</a:t>
            </a:r>
            <a:endParaRPr lang="ja-JP" altLang="en-US" b="1" dirty="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13354DF9-4BEF-412A-B6ED-C90AF50C93FB}"/>
              </a:ext>
            </a:extLst>
          </p:cNvPr>
          <p:cNvSpPr/>
          <p:nvPr/>
        </p:nvSpPr>
        <p:spPr>
          <a:xfrm>
            <a:off x="7855888" y="10213636"/>
            <a:ext cx="9968238" cy="35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697" b="1" kern="100" dirty="0">
                <a:latin typeface="HGPｺﾞｼｯｸM" panose="020B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NPO</a:t>
            </a:r>
            <a:r>
              <a:rPr lang="ja-JP" altLang="ja-JP" sz="1697" b="1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法人あやの里</a:t>
            </a:r>
            <a:r>
              <a:rPr lang="en-US" altLang="ja-JP" sz="1697" b="1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as a caf</a:t>
            </a:r>
            <a:r>
              <a:rPr lang="en-US" altLang="ja-JP" sz="1697" b="1" kern="100" dirty="0">
                <a:latin typeface="HG丸ｺﾞｼｯｸM-PRO" panose="020F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é</a:t>
            </a:r>
            <a:r>
              <a:rPr lang="ja-JP" altLang="ja-JP" sz="1697" b="1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97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熊本市東区山ノ内</a:t>
            </a:r>
            <a:r>
              <a:rPr lang="en-US" altLang="ja-JP" sz="1697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697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697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697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697" b="1" dirty="0">
                <a:ea typeface="HGPｺﾞｼｯｸM" panose="020B0600000000000000" pitchFamily="50" charset="-128"/>
                <a:cs typeface="Times New Roman" panose="02020603050405020304" pitchFamily="18" charset="0"/>
              </a:rPr>
              <a:t>14 096-360-3511</a:t>
            </a:r>
            <a:endParaRPr lang="ja-JP" altLang="en-US" sz="1697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E6C3AC-92E2-4CC9-958B-3FBE242D37E6}"/>
              </a:ext>
            </a:extLst>
          </p:cNvPr>
          <p:cNvSpPr txBox="1"/>
          <p:nvPr/>
        </p:nvSpPr>
        <p:spPr>
          <a:xfrm>
            <a:off x="5756349" y="4698986"/>
            <a:ext cx="3644348" cy="1077218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/>
              <a:t>対話型</a:t>
            </a:r>
            <a:endParaRPr kumimoji="1" lang="en-US" altLang="ja-JP" sz="3200" dirty="0"/>
          </a:p>
          <a:p>
            <a:r>
              <a:rPr kumimoji="1" lang="ja-JP" altLang="en-US" sz="3200" dirty="0"/>
              <a:t>アートプログラム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426517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13807</TotalTime>
  <Words>37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HGPｺﾞｼｯｸE</vt:lpstr>
      <vt:lpstr>HGPｺﾞｼｯｸM</vt:lpstr>
      <vt:lpstr>HGS創英角ｺﾞｼｯｸUB</vt:lpstr>
      <vt:lpstr>HGS創英角ﾎﾟｯﾌﾟ体</vt:lpstr>
      <vt:lpstr>HG丸ｺﾞｼｯｸM-PRO</vt:lpstr>
      <vt:lpstr>游ゴシック</vt:lpstr>
      <vt:lpstr>游ゴシック Light</vt:lpstr>
      <vt:lpstr>游明朝</vt:lpstr>
      <vt:lpstr>Arial</vt:lpstr>
      <vt:lpstr>Bodoni MT Black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201504-3</dc:creator>
  <cp:lastModifiedBy>西村 愛</cp:lastModifiedBy>
  <cp:revision>587</cp:revision>
  <cp:lastPrinted>2017-12-14T04:58:11Z</cp:lastPrinted>
  <dcterms:created xsi:type="dcterms:W3CDTF">2016-05-26T01:20:29Z</dcterms:created>
  <dcterms:modified xsi:type="dcterms:W3CDTF">2017-12-14T07:55:40Z</dcterms:modified>
</cp:coreProperties>
</file>